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6D9478-280B-4945-BBEF-CC2459BE63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35924A6-79D8-4EBE-90A1-C2935BD11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3AF2AFE-0A29-443B-9BB8-9E9F07E7A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C8433E8-F1E0-4453-B2E8-578277672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2624530-280D-485E-8FCF-B3B0C4FCD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6792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6C823A-14F4-4497-8ACC-0519944C3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AE842D2-5662-4ACC-8500-47F1BC6BE5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3A228E3-3680-40B0-B01C-9051E2836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8131B5-6C5B-4986-8185-722D85B6B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3B1D5D0-8E7D-4627-8758-D98BE929C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6379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3D13CDB-143D-4BB7-B768-BFB2055B9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E0D4EFC-B787-442C-98B7-9F7C8FF3A0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71834E-4F56-4280-AB24-A64B58DE5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425C92-AAAD-466F-ACE4-9A16C1B11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1AB613A-0D50-4C97-A415-23840FE7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0627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534BBE-832B-49D4-864E-F98A3EA63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58F1D0-6AAB-4B21-8864-B0D695804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6EBA6D-2731-4FAF-85CB-B3878A806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2F8956-30AA-4365-A37F-EF85ED128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81A8169-B219-4295-8E12-3D76090D5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0611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E936BA-1945-41F0-B7BF-6C57BA4D8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8ECAAE9-5804-4858-85B5-1A7F35AFD6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AFA1DB5-A96A-4151-BC3C-42826A193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6778A5-3018-4181-BB60-E8C3914C0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9059B6-E87F-49BC-B143-4DBE0EE47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3050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82D241-448C-4326-B37A-1C7412BB5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5553DE-A74C-4E69-A7EC-7F9C6999CA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5EB66E9-DF74-4048-AF3E-350659F9D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D715ACC-B873-407B-A93A-F8DF6FCC8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FBBB8B0-5410-401F-AA3E-BEC0885D6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CAD2C83-9319-43AF-8FF7-939E88AA3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16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E86C17-E0A4-485C-B1E6-3C54D6BB4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AA6FA70-F0F3-47F8-BFE2-256B81DB62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25F81B8-68C9-4E97-8DA4-9548AAB700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8E364E5-03E6-47CC-9E10-BFB0FAF833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43CB8B8-8A95-4FF3-8F28-402CA8B268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234915C-2B7A-4DE1-BD7B-D28CBDEDB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1ACEEC4-A262-4EB4-9181-B317B21EE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973D7C7-353A-4FC3-91AC-4F97163F7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3193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0056E5-6626-4990-BE9E-15B5D8A0F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ADE8189-F6C7-4D33-ABC2-E0B1040E4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189F44F-3735-4336-9418-BA5F14427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C0A7F0B-875F-4545-B406-6ED2BF7C8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9318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67B0FA7-FAA8-428F-BD8B-A1711091A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78D35D0-8869-40CC-B980-6B70BF0DC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0385105-0F9A-4F3A-BA1C-415B50647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8732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E0B8CA-1721-4DDD-A256-ED162EEE2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CF31B8-A1E0-40DA-A80F-AF84BF53D3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B507C57-C3FF-4DD4-B34E-F7C4817BA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BC1755-139D-4DFB-BE88-AF9FA28B4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9DDEA6D-6627-473A-BF55-6247E78B5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EF6288-BF0C-4B7D-B477-831FC1A61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3604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82D363-3AE3-4EAC-9B7B-34B2A6119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4ED2DE7-59B1-418B-874D-615C614D0C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42EDCCF-3B63-4C97-A1ED-70DDF818C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E6C93EB-A748-47CC-9279-237056F5B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8088A92-3A97-4201-A2DA-C7585C25B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01F9FE2-2EBF-4C5F-B6B1-E112A2462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4736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23A3D32-AC88-43E3-8BCA-4CF2AB6B5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FE4E2C0-664E-4C69-8275-B16F19011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996D031-3793-4B0B-82AB-C5EC0C705B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61E91-6C7D-4804-A045-E9EEDAF5E751}" type="datetimeFigureOut">
              <a:rPr lang="zh-TW" altLang="en-US" smtClean="0"/>
              <a:t>2022/1/6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0AD38C5-C3F1-4517-8821-F7A062BA3A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B12A992-3172-4ECB-87DA-A07E1AF86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DB828-CD9A-48CC-BF73-9625D1333D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2737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E1D184-B503-4B80-98D1-B94F17E3FA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Web</a:t>
            </a: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程式設計</a:t>
            </a:r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期末</a:t>
            </a:r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Project</a:t>
            </a:r>
            <a:b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206410341</a:t>
            </a: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吳權恩</a:t>
            </a:r>
            <a:endParaRPr lang="zh-TW" altLang="en-US" sz="40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FE7E1DF-8AD4-4DD3-A0FD-57478FDE8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8699" y="3766721"/>
            <a:ext cx="25146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BD8D7819-0501-4508-A5E7-44B8AE25D697}"/>
              </a:ext>
            </a:extLst>
          </p:cNvPr>
          <p:cNvSpPr txBox="1"/>
          <p:nvPr/>
        </p:nvSpPr>
        <p:spPr>
          <a:xfrm>
            <a:off x="4241837" y="5637229"/>
            <a:ext cx="3708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https://supertaste-shop.tvbs.com.tw/</a:t>
            </a:r>
            <a:endParaRPr lang="zh-TW" altLang="en-US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3788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AC116E-D356-4BA1-AAC6-262BF18BE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Step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新增 </a:t>
            </a:r>
            <a: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Swiper.js </a:t>
            </a:r>
            <a:r>
              <a:rPr lang="zh-TW" altLang="en-US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en-US" altLang="zh-TW" b="0" i="0" dirty="0" err="1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Swiper.scss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DEE0FC-BA2B-46D7-AC6C-F37B775D6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0348"/>
            <a:ext cx="3828068" cy="3919357"/>
          </a:xfrm>
        </p:spPr>
        <p:txBody>
          <a:bodyPr>
            <a:normAutofit/>
          </a:bodyPr>
          <a:lstStyle/>
          <a:p>
            <a:r>
              <a:rPr lang="en-US" altLang="zh-TW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Swiper.js </a:t>
            </a:r>
          </a:p>
          <a:p>
            <a:pPr marL="0" indent="0">
              <a:buNone/>
            </a:pPr>
            <a:r>
              <a:rPr lang="zh-TW" altLang="en-US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建立框架，將 </a:t>
            </a:r>
            <a:r>
              <a:rPr lang="en-US" altLang="zh-TW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theme </a:t>
            </a:r>
            <a:r>
              <a:rPr lang="zh-TW" altLang="en-US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中 </a:t>
            </a:r>
            <a:r>
              <a:rPr lang="en-US" altLang="zh-TW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Swiper </a:t>
            </a:r>
            <a:r>
              <a:rPr lang="zh-TW" altLang="en-US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區域的</a:t>
            </a:r>
            <a:r>
              <a:rPr lang="en-US" altLang="zh-TW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&lt;section&gt;</a:t>
            </a:r>
            <a:r>
              <a:rPr lang="zh-TW" altLang="en-US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&lt;span&gt;</a:t>
            </a:r>
            <a:r>
              <a:rPr lang="zh-TW" altLang="en-US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貼上，用</a:t>
            </a:r>
            <a:r>
              <a:rPr lang="en-US" altLang="zh-TW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Fragments &lt;&gt; &lt;/&gt;</a:t>
            </a:r>
            <a:r>
              <a:rPr lang="zh-TW" altLang="en-US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包起來，再把 </a:t>
            </a:r>
            <a:r>
              <a:rPr lang="en-US" altLang="zh-TW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class </a:t>
            </a:r>
            <a:r>
              <a:rPr lang="zh-TW" altLang="en-US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更改為 </a:t>
            </a:r>
            <a:r>
              <a:rPr lang="en-US" altLang="zh-TW" sz="1800" b="0" i="0" dirty="0" err="1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className</a:t>
            </a:r>
            <a:r>
              <a:rPr lang="zh-TW" altLang="en-US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import </a:t>
            </a:r>
            <a:r>
              <a:rPr lang="en-US" altLang="zh-TW" sz="1800" b="0" i="0" dirty="0" err="1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Swiper.scss</a:t>
            </a:r>
            <a:b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Swiper.scss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加入找到的</a:t>
            </a:r>
            <a:r>
              <a:rPr lang="en-US" altLang="zh-TW" sz="18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css</a:t>
            </a:r>
            <a:endParaRPr lang="zh-TW" altLang="en-US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1850D14-4E9A-43D0-830F-7C9E90F35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938" y="1980348"/>
            <a:ext cx="6708080" cy="435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42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AC116E-D356-4BA1-AAC6-262BF18BE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Step 2 - </a:t>
            </a:r>
            <a:r>
              <a:rPr lang="zh-TW" altLang="en-US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新增 </a:t>
            </a:r>
            <a: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swiper-data.js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DEE0FC-BA2B-46D7-AC6C-F37B775D6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0348"/>
            <a:ext cx="3828068" cy="391935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TW" sz="2000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把 </a:t>
            </a:r>
            <a:r>
              <a:rPr lang="en-US" altLang="zh-TW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data </a:t>
            </a:r>
            <a:r>
              <a:rPr lang="zh-TW" altLang="en-US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建立為一個 </a:t>
            </a:r>
            <a:r>
              <a:rPr lang="en-US" altLang="zh-TW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json </a:t>
            </a:r>
            <a:r>
              <a:rPr lang="zh-TW" altLang="en-US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陣列</a:t>
            </a:r>
            <a:endParaRPr lang="zh-TW" altLang="en-US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1850D14-4E9A-43D0-830F-7C9E90F35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01179" y="1406230"/>
            <a:ext cx="4016714" cy="545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164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AC116E-D356-4BA1-AAC6-262BF18BE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Step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顯示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Swiper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圖片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4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useState</a:t>
            </a:r>
            <a:r>
              <a:rPr lang="zh-TW" altLang="en-US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map)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DEE0FC-BA2B-46D7-AC6C-F37B775D6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75175"/>
            <a:ext cx="3828068" cy="30245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參數改為變數，並使用 </a:t>
            </a:r>
            <a:r>
              <a:rPr lang="en-US" altLang="zh-TW" sz="2000" b="0" i="0" dirty="0" err="1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useState</a:t>
            </a:r>
            <a:r>
              <a:rPr lang="en-US" altLang="zh-TW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與迴圈</a:t>
            </a:r>
            <a:r>
              <a:rPr lang="en-US" altLang="zh-TW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(map)</a:t>
            </a:r>
            <a:r>
              <a:rPr lang="zh-TW" altLang="en-US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把 </a:t>
            </a:r>
            <a:r>
              <a:rPr lang="en-US" altLang="zh-TW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Swiper </a:t>
            </a:r>
            <a:r>
              <a:rPr lang="zh-TW" altLang="en-US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圖片顯示出來</a:t>
            </a:r>
            <a:endParaRPr lang="zh-TW" altLang="en-US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1850D14-4E9A-43D0-830F-7C9E90F35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01938" y="2249600"/>
            <a:ext cx="6708080" cy="38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71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AC116E-D356-4BA1-AAC6-262BF18BE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Step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處理圖片的顯示邏輯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4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useEffect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DEE0FC-BA2B-46D7-AC6C-F37B775D6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75175"/>
            <a:ext cx="3828068" cy="30245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此步驟參考 </a:t>
            </a:r>
            <a:r>
              <a:rPr lang="en-US" altLang="zh-TW" sz="2000" b="0" i="0" dirty="0" err="1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Classdemo</a:t>
            </a:r>
            <a:r>
              <a:rPr lang="en-US" altLang="zh-TW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0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加以修改，盡量與模仿的網站顯示相同</a:t>
            </a:r>
            <a:endParaRPr lang="zh-TW" altLang="en-US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1850D14-4E9A-43D0-830F-7C9E90F35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4557" y="1920751"/>
            <a:ext cx="4401877" cy="456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37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AC116E-D356-4BA1-AAC6-262BF18BE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Step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處理圖片的顯示邏輯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4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useEffect</a:t>
            </a: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1850D14-4E9A-43D0-830F-7C9E90F35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254" y="1889428"/>
            <a:ext cx="4401877" cy="417179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06ED0EB-46E3-411C-B369-D4FE95610D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95167" y="1889427"/>
            <a:ext cx="4720546" cy="417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114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AC116E-D356-4BA1-AAC6-262BF18BE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Step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完成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Swiper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DEE0FC-BA2B-46D7-AC6C-F37B775D6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75175"/>
            <a:ext cx="3828068" cy="30245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完成，</a:t>
            </a:r>
            <a:r>
              <a:rPr lang="zh-TW" altLang="en-US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顯示結果</a:t>
            </a:r>
            <a:endParaRPr lang="en-US" altLang="zh-TW" sz="1800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可以每 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 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秒依序切換圖片，點擊紅框處的 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 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&lt;span&gt;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跳到對應的圖片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1850D14-4E9A-43D0-830F-7C9E90F35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55573" y="1690688"/>
            <a:ext cx="6724062" cy="423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79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AC116E-D356-4BA1-AAC6-262BF18BE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兩個對比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9FE41F5B-BDF4-4267-AA92-A708E79D4D92}"/>
              </a:ext>
            </a:extLst>
          </p:cNvPr>
          <p:cNvGrpSpPr/>
          <p:nvPr/>
        </p:nvGrpSpPr>
        <p:grpSpPr>
          <a:xfrm>
            <a:off x="919969" y="2115589"/>
            <a:ext cx="10352063" cy="3663773"/>
            <a:chOff x="291931" y="2127431"/>
            <a:chExt cx="10352063" cy="3663773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21850D14-4E9A-43D0-830F-7C9E90F35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91931" y="2127431"/>
              <a:ext cx="5137907" cy="3232688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906ED0EB-46E3-411C-B369-D4FE95610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600794" y="2187019"/>
              <a:ext cx="5043200" cy="36041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5885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197</Words>
  <Application>Microsoft Office PowerPoint</Application>
  <PresentationFormat>寬螢幕</PresentationFormat>
  <Paragraphs>21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Arial</vt:lpstr>
      <vt:lpstr>Calibri</vt:lpstr>
      <vt:lpstr>Calibri Light</vt:lpstr>
      <vt:lpstr>Office 佈景主題</vt:lpstr>
      <vt:lpstr>Web程式設計(一) 期末Project  206410341 吳權恩</vt:lpstr>
      <vt:lpstr>Step 1 - 新增 Swiper.js 與 Swiper.scss</vt:lpstr>
      <vt:lpstr>Step 2 - 新增 swiper-data.js</vt:lpstr>
      <vt:lpstr>Step 3 - 顯示Swiper圖片(useState、map)</vt:lpstr>
      <vt:lpstr>Step 4 - 處理圖片的顯示邏輯(useEffect)</vt:lpstr>
      <vt:lpstr>Step 4 - 處理圖片的顯示邏輯(useEffect)</vt:lpstr>
      <vt:lpstr>Step 5 - 完成 Swiper</vt:lpstr>
      <vt:lpstr>兩個對比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Web程式設計(一) 期末Project  206410341 吳權恩</dc:title>
  <dc:creator>吳權恩</dc:creator>
  <cp:lastModifiedBy>吳權恩</cp:lastModifiedBy>
  <cp:revision>2</cp:revision>
  <dcterms:created xsi:type="dcterms:W3CDTF">2022-01-06T05:45:49Z</dcterms:created>
  <dcterms:modified xsi:type="dcterms:W3CDTF">2022-01-06T06:07:03Z</dcterms:modified>
</cp:coreProperties>
</file>

<file path=docProps/thumbnail.jpeg>
</file>